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82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bdélník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bdélník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28" name="Zástupný symbol pro datum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85C4B-D023-4C4A-8396-361E6B4A3156}" type="datetimeFigureOut">
              <a:rPr lang="cs-CZ" smtClean="0"/>
              <a:pPr/>
              <a:t>21.10.2012</a:t>
            </a:fld>
            <a:endParaRPr lang="cs-CZ"/>
          </a:p>
        </p:txBody>
      </p:sp>
      <p:sp>
        <p:nvSpPr>
          <p:cNvPr id="17" name="Zástupný symbol pro zápatí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Přímá spojnice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bdélník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á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á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Zástupný symbol pro číslo snímku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E58AB7B2-82E0-4A13-9920-4658F2B8315D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Nadpis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85C4B-D023-4C4A-8396-361E6B4A3156}" type="datetimeFigureOut">
              <a:rPr lang="cs-CZ" smtClean="0"/>
              <a:pPr/>
              <a:t>21.10.2012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AB7B2-82E0-4A13-9920-4658F2B8315D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Obdélník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bdélník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Obdélník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bdélník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Přímá spojnice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á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á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E58AB7B2-82E0-4A13-9920-4658F2B8315D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85C4B-D023-4C4A-8396-361E6B4A3156}" type="datetimeFigureOut">
              <a:rPr lang="cs-CZ" smtClean="0"/>
              <a:pPr/>
              <a:t>21.10.2012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85C4B-D023-4C4A-8396-361E6B4A3156}" type="datetimeFigureOut">
              <a:rPr lang="cs-CZ" smtClean="0"/>
              <a:pPr/>
              <a:t>21.10.2012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E58AB7B2-82E0-4A13-9920-4658F2B8315D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obsah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Obdélník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bdélník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13" name="Obdélník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bdélník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85C4B-D023-4C4A-8396-361E6B4A3156}" type="datetimeFigureOut">
              <a:rPr lang="cs-CZ" smtClean="0"/>
              <a:pPr/>
              <a:t>21.10.2012</a:t>
            </a:fld>
            <a:endParaRPr lang="cs-CZ"/>
          </a:p>
        </p:txBody>
      </p:sp>
      <p:sp>
        <p:nvSpPr>
          <p:cNvPr id="8" name="Přímá spojnice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á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á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E58AB7B2-82E0-4A13-9920-4658F2B8315D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BB385C4B-D023-4C4A-8396-361E6B4A3156}" type="datetimeFigureOut">
              <a:rPr lang="cs-CZ" smtClean="0"/>
              <a:pPr/>
              <a:t>21.10.2012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AB7B2-82E0-4A13-9920-4658F2B8315D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Přímá spojnice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Zástupný symbol pro obsah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2" name="Zástupný symbol pro obsah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římá spojnice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Obdélník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Obdélník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Obdélník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Obdélník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bdélník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85C4B-D023-4C4A-8396-361E6B4A3156}" type="datetimeFigureOut">
              <a:rPr lang="cs-CZ" smtClean="0"/>
              <a:pPr/>
              <a:t>21.10.2012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cs-CZ"/>
          </a:p>
        </p:txBody>
      </p:sp>
      <p:sp>
        <p:nvSpPr>
          <p:cNvPr id="15" name="Přímá spojnice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Zástupný symbol pro obsah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6" name="Zástupný symbol pro obsah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5" name="Ová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á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E58AB7B2-82E0-4A13-9920-4658F2B8315D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3" name="Nadpis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85C4B-D023-4C4A-8396-361E6B4A3156}" type="datetimeFigureOut">
              <a:rPr lang="cs-CZ" smtClean="0"/>
              <a:pPr/>
              <a:t>21.10.2012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E58AB7B2-82E0-4A13-9920-4658F2B8315D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bdélník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Obdélník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Obdélník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Obdélník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85C4B-D023-4C4A-8396-361E6B4A3156}" type="datetimeFigureOut">
              <a:rPr lang="cs-CZ" smtClean="0"/>
              <a:pPr/>
              <a:t>21.10.2012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58AB7B2-82E0-4A13-9920-4658F2B8315D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bdélník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Obdélník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Obdélník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Přímá spojnice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Zástupný symbol pro obsah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0" name="Ová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á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E58AB7B2-82E0-4A13-9920-4658F2B8315D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1" name="Obdélník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85C4B-D023-4C4A-8396-361E6B4A3156}" type="datetimeFigureOut">
              <a:rPr lang="cs-CZ" smtClean="0"/>
              <a:pPr/>
              <a:t>21.10.2012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římá spojnice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Obdélník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Obdélník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bdélník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á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á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E58AB7B2-82E0-4A13-9920-4658F2B8315D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cs-CZ" smtClean="0"/>
              <a:t>Kliknutím na ikonu přidáte obrázek.</a:t>
            </a:r>
            <a:endParaRPr kumimoji="0" lang="en-US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22" name="Obdélník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BB385C4B-D023-4C4A-8396-361E6B4A3156}" type="datetimeFigureOut">
              <a:rPr lang="cs-CZ" smtClean="0"/>
              <a:pPr/>
              <a:t>21.10.2012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Obdélník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Zástupný symbol pro datum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BB385C4B-D023-4C4A-8396-361E6B4A3156}" type="datetimeFigureOut">
              <a:rPr lang="cs-CZ" smtClean="0"/>
              <a:pPr/>
              <a:t>21.10.2012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cs-CZ"/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Přímá spojnice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á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á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Zástupný symbol pro číslo snímku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E58AB7B2-82E0-4A13-9920-4658F2B8315D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2" name="Zástupný symbol pro nadpis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cs-CZ" dirty="0"/>
          </a:p>
        </p:txBody>
      </p:sp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75577142"/>
              </p:ext>
            </p:extLst>
          </p:nvPr>
        </p:nvGraphicFramePr>
        <p:xfrm>
          <a:off x="329177" y="163015"/>
          <a:ext cx="8280920" cy="501344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84966"/>
                <a:gridCol w="5495954"/>
              </a:tblGrid>
              <a:tr h="2002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400" dirty="0">
                          <a:effectLst/>
                        </a:rPr>
                        <a:t>Název školy:</a:t>
                      </a:r>
                      <a:endParaRPr lang="cs-CZ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301" marR="6530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400" dirty="0">
                          <a:effectLst/>
                        </a:rPr>
                        <a:t>ZŠ a MŠ </a:t>
                      </a:r>
                      <a:r>
                        <a:rPr lang="cs-CZ" sz="1400" dirty="0" err="1">
                          <a:effectLst/>
                        </a:rPr>
                        <a:t>Verneřice</a:t>
                      </a:r>
                      <a:endParaRPr lang="cs-CZ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301" marR="65301" marT="0" marB="0"/>
                </a:tc>
              </a:tr>
              <a:tr h="2002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Autor výukového materiálu: </a:t>
                      </a:r>
                      <a:endParaRPr lang="cs-CZ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301" marR="65301" marT="0" marB="0"/>
                </a:tc>
                <a:tc>
                  <a:txBody>
                    <a:bodyPr/>
                    <a:lstStyle/>
                    <a:p>
                      <a:pPr marL="0" algn="l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cs-CZ" sz="1400" kern="1200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Jiřina </a:t>
                      </a:r>
                      <a:r>
                        <a:rPr kumimoji="0" lang="cs-CZ" sz="1400" kern="1200" dirty="0" err="1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Trpková</a:t>
                      </a:r>
                      <a:endParaRPr kumimoji="0" lang="cs-CZ" sz="1400" kern="1200" dirty="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5301" marR="65301" marT="0" marB="0"/>
                </a:tc>
              </a:tr>
              <a:tr h="2549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Číslo projektu:</a:t>
                      </a:r>
                      <a:endParaRPr lang="cs-CZ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301" marR="65301" marT="0" marB="0"/>
                </a:tc>
                <a:tc>
                  <a:txBody>
                    <a:bodyPr/>
                    <a:lstStyle/>
                    <a:p>
                      <a:pPr marL="0" algn="l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cs-CZ" sz="1400" kern="1200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CZ.1.07/1.4.00/21.1526</a:t>
                      </a:r>
                    </a:p>
                  </a:txBody>
                  <a:tcPr marL="65301" marR="65301" marT="0" marB="0"/>
                </a:tc>
              </a:tr>
              <a:tr h="2002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Název:</a:t>
                      </a:r>
                      <a:endParaRPr lang="cs-CZ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301" marR="65301" marT="0" marB="0"/>
                </a:tc>
                <a:tc>
                  <a:txBody>
                    <a:bodyPr/>
                    <a:lstStyle/>
                    <a:p>
                      <a:pPr marL="0" algn="l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cs-CZ" sz="14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VY_12_INOVACE_III.CAS11</a:t>
                      </a:r>
                      <a:endParaRPr kumimoji="0" lang="cs-CZ" sz="1400" kern="1200" dirty="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5301" marR="65301" marT="0" marB="0"/>
                </a:tc>
              </a:tr>
              <a:tr h="2002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Vytvořeno:</a:t>
                      </a:r>
                      <a:endParaRPr lang="cs-CZ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301" marR="65301" marT="0" marB="0"/>
                </a:tc>
                <a:tc>
                  <a:txBody>
                    <a:bodyPr/>
                    <a:lstStyle/>
                    <a:p>
                      <a:pPr marL="0" algn="l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cs-CZ" sz="14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1. 10. 2012</a:t>
                      </a:r>
                      <a:endParaRPr kumimoji="0" lang="cs-CZ" sz="1400" kern="1200" dirty="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5301" marR="65301" marT="0" marB="0"/>
                </a:tc>
              </a:tr>
              <a:tr h="2002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400" dirty="0">
                          <a:effectLst/>
                        </a:rPr>
                        <a:t>Vzdělávací oblast: </a:t>
                      </a:r>
                      <a:endParaRPr lang="cs-CZ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301" marR="65301" marT="0" marB="0"/>
                </a:tc>
                <a:tc>
                  <a:txBody>
                    <a:bodyPr/>
                    <a:lstStyle/>
                    <a:p>
                      <a:pPr marL="0" algn="l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cs-CZ" sz="14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Člověk  a jeho svět</a:t>
                      </a:r>
                      <a:endParaRPr kumimoji="0" lang="cs-CZ" sz="1400" kern="1200" dirty="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5301" marR="65301" marT="0" marB="0"/>
                </a:tc>
              </a:tr>
              <a:tr h="2002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Vzdělávací obor: </a:t>
                      </a:r>
                      <a:endParaRPr lang="cs-CZ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301" marR="65301" marT="0" marB="0"/>
                </a:tc>
                <a:tc>
                  <a:txBody>
                    <a:bodyPr/>
                    <a:lstStyle/>
                    <a:p>
                      <a:pPr marL="0" algn="l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cs-CZ" sz="14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Prvouka</a:t>
                      </a:r>
                      <a:endParaRPr kumimoji="0" lang="cs-CZ" sz="1400" kern="1200" dirty="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5301" marR="65301" marT="0" marB="0"/>
                </a:tc>
              </a:tr>
              <a:tr h="2002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400" dirty="0">
                          <a:effectLst/>
                        </a:rPr>
                        <a:t>Tematický okruh: </a:t>
                      </a:r>
                      <a:endParaRPr lang="cs-CZ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301" marR="65301" marT="0" marB="0"/>
                </a:tc>
                <a:tc>
                  <a:txBody>
                    <a:bodyPr/>
                    <a:lstStyle/>
                    <a:p>
                      <a:pPr marL="0" algn="l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cs-CZ" sz="14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Dopravní výchova</a:t>
                      </a:r>
                      <a:endParaRPr kumimoji="0" lang="cs-CZ" sz="1400" kern="1200" dirty="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5301" marR="65301" marT="0" marB="0"/>
                </a:tc>
              </a:tr>
              <a:tr h="2002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Určeno pro:</a:t>
                      </a:r>
                      <a:endParaRPr lang="cs-CZ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301" marR="65301" marT="0" marB="0"/>
                </a:tc>
                <a:tc>
                  <a:txBody>
                    <a:bodyPr/>
                    <a:lstStyle/>
                    <a:p>
                      <a:pPr marL="0" algn="l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cs-CZ" sz="14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1. ročník</a:t>
                      </a:r>
                      <a:endParaRPr kumimoji="0" lang="cs-CZ" sz="1400" kern="1200" dirty="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5301" marR="65301" marT="0" marB="0"/>
                </a:tc>
              </a:tr>
              <a:tr h="4585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400" dirty="0">
                          <a:effectLst/>
                        </a:rPr>
                        <a:t>Anotace:</a:t>
                      </a:r>
                      <a:endParaRPr lang="cs-CZ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301" marR="65301" marT="0" marB="0"/>
                </a:tc>
                <a:tc>
                  <a:txBody>
                    <a:bodyPr/>
                    <a:lstStyle/>
                    <a:p>
                      <a:pPr marL="0" algn="l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cs-CZ" sz="1400" kern="1200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cs-CZ" sz="14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K dispozici je prezentace z vycházky obcí.</a:t>
                      </a:r>
                      <a:endParaRPr kumimoji="0" lang="cs-CZ" sz="1400" kern="1200" dirty="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5301" marR="65301" marT="0" marB="0"/>
                </a:tc>
              </a:tr>
              <a:tr h="100128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Metodický pokyn:</a:t>
                      </a:r>
                      <a:endParaRPr lang="cs-CZ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301" marR="6530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Materiál se hodí </a:t>
                      </a:r>
                      <a:r>
                        <a:rPr lang="cs-CZ" sz="14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pro</a:t>
                      </a:r>
                      <a:r>
                        <a:rPr lang="cs-CZ" sz="1400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prezentaci na interaktivní tabuli, je doplněn pracovním listem .</a:t>
                      </a:r>
                      <a:endParaRPr lang="cs-CZ" sz="14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5301" marR="65301" marT="0" marB="0"/>
                </a:tc>
              </a:tr>
              <a:tr h="200256"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Autorem materiálu a všech jeho částí, není-li uvedeno jinak, je Jiřina Trpková.</a:t>
                      </a:r>
                      <a:endParaRPr lang="cs-CZ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301" marR="65301" marT="0" marB="0"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1121605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cs-CZ" sz="14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5301" marR="65301" marT="0" marB="0"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049" name="Obrázek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5919" y="5085183"/>
            <a:ext cx="8288529" cy="1296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323528" y="11430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53225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Přechod pro chodce.</a:t>
            </a:r>
            <a:endParaRPr lang="cs-CZ" dirty="0"/>
          </a:p>
        </p:txBody>
      </p:sp>
      <p:pic>
        <p:nvPicPr>
          <p:cNvPr id="3074" name="Picture 2" descr="D:\DCIM\100KZ915\100_2500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052736"/>
            <a:ext cx="8568952" cy="554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92568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 přechodu chodíme vpravo.</a:t>
            </a:r>
            <a:endParaRPr lang="cs-CZ" dirty="0"/>
          </a:p>
        </p:txBody>
      </p:sp>
      <p:pic>
        <p:nvPicPr>
          <p:cNvPr id="4098" name="Picture 2" descr="D:\DCIM\100KZ915\100_2501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5008" y="1052736"/>
            <a:ext cx="8749480" cy="554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48025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Autobusová zastávka.</a:t>
            </a:r>
            <a:endParaRPr lang="cs-CZ" dirty="0"/>
          </a:p>
        </p:txBody>
      </p:sp>
      <p:pic>
        <p:nvPicPr>
          <p:cNvPr id="5122" name="Picture 2" descr="D:\DCIM\100KZ915\100_2496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980728"/>
            <a:ext cx="5040560" cy="554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D:\DCIM\100KZ915\100_249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4048" y="943356"/>
            <a:ext cx="3888432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36396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Práce na vozovce.</a:t>
            </a:r>
            <a:endParaRPr lang="cs-CZ" dirty="0"/>
          </a:p>
        </p:txBody>
      </p:sp>
      <p:pic>
        <p:nvPicPr>
          <p:cNvPr id="6146" name="Picture 2" descr="D:\DCIM\100KZ915\100_2499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052736"/>
            <a:ext cx="8784976" cy="547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48142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Zákaz vjezdu </a:t>
            </a:r>
            <a:r>
              <a:rPr lang="cs-CZ" smtClean="0"/>
              <a:t>všech vozidel.</a:t>
            </a:r>
            <a:endParaRPr lang="cs-CZ" dirty="0"/>
          </a:p>
        </p:txBody>
      </p:sp>
      <p:pic>
        <p:nvPicPr>
          <p:cNvPr id="7170" name="Picture 2" descr="D:\DCIM\100KZ915\100_2488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7" y="1052736"/>
            <a:ext cx="8559677" cy="554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56389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Dej přednost v jízdě.</a:t>
            </a:r>
            <a:endParaRPr lang="cs-CZ" dirty="0"/>
          </a:p>
        </p:txBody>
      </p:sp>
      <p:pic>
        <p:nvPicPr>
          <p:cNvPr id="8194" name="Picture 2" descr="D:\DCIM\100KZ915\100_2487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052736"/>
            <a:ext cx="8712968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41775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Hlavní silnice.</a:t>
            </a:r>
            <a:endParaRPr lang="cs-CZ" dirty="0"/>
          </a:p>
        </p:txBody>
      </p:sp>
      <p:pic>
        <p:nvPicPr>
          <p:cNvPr id="9218" name="Picture 2" descr="D:\DCIM\100KZ915\100_2485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908720"/>
            <a:ext cx="8640960" cy="5544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82119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ministrativní">
  <a:themeElements>
    <a:clrScheme name="Bohatý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Administrativní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dministrativní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58</TotalTime>
  <Words>121</Words>
  <Application>Microsoft Office PowerPoint</Application>
  <PresentationFormat>Předvádění na obrazovce (4:3)</PresentationFormat>
  <Paragraphs>30</Paragraphs>
  <Slides>8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8</vt:i4>
      </vt:variant>
    </vt:vector>
  </HeadingPairs>
  <TitlesOfParts>
    <vt:vector size="9" baseType="lpstr">
      <vt:lpstr>Administrativní</vt:lpstr>
      <vt:lpstr>Snímek 1</vt:lpstr>
      <vt:lpstr>Přechod pro chodce.</vt:lpstr>
      <vt:lpstr>Po přechodu chodíme vpravo.</vt:lpstr>
      <vt:lpstr>Autobusová zastávka.</vt:lpstr>
      <vt:lpstr>Práce na vozovce.</vt:lpstr>
      <vt:lpstr>Zákaz vjezdu všech vozidel.</vt:lpstr>
      <vt:lpstr>Dej přednost v jízdě.</vt:lpstr>
      <vt:lpstr>Hlavní silnice.</vt:lpstr>
    </vt:vector>
  </TitlesOfParts>
  <Company>HP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Jiřina Trpková</dc:creator>
  <cp:lastModifiedBy>Jirka</cp:lastModifiedBy>
  <cp:revision>8</cp:revision>
  <dcterms:created xsi:type="dcterms:W3CDTF">2012-10-13T15:14:10Z</dcterms:created>
  <dcterms:modified xsi:type="dcterms:W3CDTF">2012-10-21T15:26:46Z</dcterms:modified>
</cp:coreProperties>
</file>